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9" r:id="rId4"/>
    <p:sldId id="260" r:id="rId5"/>
    <p:sldId id="270" r:id="rId6"/>
    <p:sldId id="264" r:id="rId7"/>
    <p:sldId id="267" r:id="rId8"/>
    <p:sldId id="268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sandgren" userId="5c95c4ceb1112f2d" providerId="LiveId" clId="{475104B7-C351-0B4B-8FD2-558C309FD24F}"/>
    <pc:docChg chg="modSld">
      <pc:chgData name="suzanne sandgren" userId="5c95c4ceb1112f2d" providerId="LiveId" clId="{475104B7-C351-0B4B-8FD2-558C309FD24F}" dt="2025-06-09T20:31:23.019" v="7" actId="20577"/>
      <pc:docMkLst>
        <pc:docMk/>
      </pc:docMkLst>
      <pc:sldChg chg="modSp">
        <pc:chgData name="suzanne sandgren" userId="5c95c4ceb1112f2d" providerId="LiveId" clId="{475104B7-C351-0B4B-8FD2-558C309FD24F}" dt="2025-06-09T20:31:23.019" v="7" actId="20577"/>
        <pc:sldMkLst>
          <pc:docMk/>
          <pc:sldMk cId="1605501796" sldId="257"/>
        </pc:sldMkLst>
        <pc:spChg chg="mod">
          <ac:chgData name="suzanne sandgren" userId="5c95c4ceb1112f2d" providerId="LiveId" clId="{475104B7-C351-0B4B-8FD2-558C309FD24F}" dt="2025-06-09T20:31:23.019" v="7" actId="20577"/>
          <ac:spMkLst>
            <pc:docMk/>
            <pc:sldMk cId="1605501796" sldId="257"/>
            <ac:spMk id="2" creationId="{8550E504-E995-90F0-0A9E-9DA30FD372E3}"/>
          </ac:spMkLst>
        </pc:spChg>
      </pc:sldChg>
    </pc:docChg>
  </pc:docChgLst>
  <pc:docChgLst>
    <pc:chgData name="suzanne sandgren" userId="5c95c4ceb1112f2d" providerId="LiveId" clId="{70EF60CD-DF6B-634C-B285-9C715A086148}"/>
    <pc:docChg chg="undo custSel addSld delSld modSld sldOrd modMainMaster">
      <pc:chgData name="suzanne sandgren" userId="5c95c4ceb1112f2d" providerId="LiveId" clId="{70EF60CD-DF6B-634C-B285-9C715A086148}" dt="2025-06-16T14:15:28.042" v="2120" actId="14100"/>
      <pc:docMkLst>
        <pc:docMk/>
      </pc:docMkLst>
      <pc:sldChg chg="modSp mod">
        <pc:chgData name="suzanne sandgren" userId="5c95c4ceb1112f2d" providerId="LiveId" clId="{70EF60CD-DF6B-634C-B285-9C715A086148}" dt="2025-06-16T10:03:01.272" v="1467" actId="13091"/>
        <pc:sldMkLst>
          <pc:docMk/>
          <pc:sldMk cId="198471676" sldId="256"/>
        </pc:sldMkLst>
        <pc:spChg chg="mod">
          <ac:chgData name="suzanne sandgren" userId="5c95c4ceb1112f2d" providerId="LiveId" clId="{70EF60CD-DF6B-634C-B285-9C715A086148}" dt="2025-06-16T07:44:14.280" v="1" actId="20577"/>
          <ac:spMkLst>
            <pc:docMk/>
            <pc:sldMk cId="198471676" sldId="256"/>
            <ac:spMk id="3" creationId="{05E36D2A-E7A8-77BF-3FF5-080DC9CBA92B}"/>
          </ac:spMkLst>
        </pc:spChg>
      </pc:sldChg>
      <pc:sldChg chg="modSp mod modNotesTx">
        <pc:chgData name="suzanne sandgren" userId="5c95c4ceb1112f2d" providerId="LiveId" clId="{70EF60CD-DF6B-634C-B285-9C715A086148}" dt="2025-06-16T12:18:48.347" v="2036" actId="20577"/>
        <pc:sldMkLst>
          <pc:docMk/>
          <pc:sldMk cId="1605501796" sldId="257"/>
        </pc:sldMkLst>
        <pc:spChg chg="mod">
          <ac:chgData name="suzanne sandgren" userId="5c95c4ceb1112f2d" providerId="LiveId" clId="{70EF60CD-DF6B-634C-B285-9C715A086148}" dt="2025-06-16T10:04:37.768" v="1474" actId="14100"/>
          <ac:spMkLst>
            <pc:docMk/>
            <pc:sldMk cId="1605501796" sldId="257"/>
            <ac:spMk id="2" creationId="{8550E504-E995-90F0-0A9E-9DA30FD372E3}"/>
          </ac:spMkLst>
        </pc:spChg>
        <pc:spChg chg="mod">
          <ac:chgData name="suzanne sandgren" userId="5c95c4ceb1112f2d" providerId="LiveId" clId="{70EF60CD-DF6B-634C-B285-9C715A086148}" dt="2025-06-16T09:50:40.809" v="1414" actId="20577"/>
          <ac:spMkLst>
            <pc:docMk/>
            <pc:sldMk cId="1605501796" sldId="257"/>
            <ac:spMk id="3" creationId="{40FAA539-34D8-2FEA-7F23-BDBBEA057F30}"/>
          </ac:spMkLst>
        </pc:spChg>
      </pc:sldChg>
      <pc:sldChg chg="addSp delSp modSp add del">
        <pc:chgData name="suzanne sandgren" userId="5c95c4ceb1112f2d" providerId="LiveId" clId="{70EF60CD-DF6B-634C-B285-9C715A086148}" dt="2025-06-16T09:07:37.439" v="382" actId="2696"/>
        <pc:sldMkLst>
          <pc:docMk/>
          <pc:sldMk cId="2056487802" sldId="258"/>
        </pc:sldMkLst>
        <pc:spChg chg="add mod">
          <ac:chgData name="suzanne sandgren" userId="5c95c4ceb1112f2d" providerId="LiveId" clId="{70EF60CD-DF6B-634C-B285-9C715A086148}" dt="2025-06-16T08:58:52.954" v="130" actId="14100"/>
          <ac:spMkLst>
            <pc:docMk/>
            <pc:sldMk cId="2056487802" sldId="258"/>
            <ac:spMk id="4" creationId="{EFCA4307-49D4-C74E-765D-CEAB172D2558}"/>
          </ac:spMkLst>
        </pc:spChg>
        <pc:spChg chg="del">
          <ac:chgData name="suzanne sandgren" userId="5c95c4ceb1112f2d" providerId="LiveId" clId="{70EF60CD-DF6B-634C-B285-9C715A086148}" dt="2025-06-16T08:59:19.140" v="131" actId="478"/>
          <ac:spMkLst>
            <pc:docMk/>
            <pc:sldMk cId="2056487802" sldId="258"/>
            <ac:spMk id="5" creationId="{C8303829-2C67-2F63-CF0E-73520371CF83}"/>
          </ac:spMkLst>
        </pc:spChg>
        <pc:spChg chg="add mod">
          <ac:chgData name="suzanne sandgren" userId="5c95c4ceb1112f2d" providerId="LiveId" clId="{70EF60CD-DF6B-634C-B285-9C715A086148}" dt="2025-06-16T08:59:58.446" v="158" actId="255"/>
          <ac:spMkLst>
            <pc:docMk/>
            <pc:sldMk cId="2056487802" sldId="258"/>
            <ac:spMk id="7" creationId="{19E9F8DA-69C4-CEEF-F3FB-1A3514FE816F}"/>
          </ac:spMkLst>
        </pc:spChg>
        <pc:spChg chg="del">
          <ac:chgData name="suzanne sandgren" userId="5c95c4ceb1112f2d" providerId="LiveId" clId="{70EF60CD-DF6B-634C-B285-9C715A086148}" dt="2025-06-16T08:57:44.536" v="97" actId="478"/>
          <ac:spMkLst>
            <pc:docMk/>
            <pc:sldMk cId="2056487802" sldId="258"/>
            <ac:spMk id="11" creationId="{E0446F6E-4B9B-8D4C-A05D-102F1BFD8968}"/>
          </ac:spMkLst>
        </pc:spChg>
        <pc:picChg chg="add mod">
          <ac:chgData name="suzanne sandgren" userId="5c95c4ceb1112f2d" providerId="LiveId" clId="{70EF60CD-DF6B-634C-B285-9C715A086148}" dt="2025-06-16T08:57:39.145" v="96" actId="14100"/>
          <ac:picMkLst>
            <pc:docMk/>
            <pc:sldMk cId="2056487802" sldId="258"/>
            <ac:picMk id="2" creationId="{B9930F63-69A6-6AFF-C3B1-38844F87551D}"/>
          </ac:picMkLst>
        </pc:picChg>
        <pc:picChg chg="del">
          <ac:chgData name="suzanne sandgren" userId="5c95c4ceb1112f2d" providerId="LiveId" clId="{70EF60CD-DF6B-634C-B285-9C715A086148}" dt="2025-06-16T08:39:42.255" v="89" actId="478"/>
          <ac:picMkLst>
            <pc:docMk/>
            <pc:sldMk cId="2056487802" sldId="258"/>
            <ac:picMk id="3" creationId="{A8AEBD61-F22B-A10E-1EF5-3F5690F06545}"/>
          </ac:picMkLst>
        </pc:picChg>
      </pc:sldChg>
      <pc:sldChg chg="modSp mod ord setBg">
        <pc:chgData name="suzanne sandgren" userId="5c95c4ceb1112f2d" providerId="LiveId" clId="{70EF60CD-DF6B-634C-B285-9C715A086148}" dt="2025-06-16T10:03:01.272" v="1467" actId="13091"/>
        <pc:sldMkLst>
          <pc:docMk/>
          <pc:sldMk cId="4122675260" sldId="260"/>
        </pc:sldMkLst>
        <pc:spChg chg="mod">
          <ac:chgData name="suzanne sandgren" userId="5c95c4ceb1112f2d" providerId="LiveId" clId="{70EF60CD-DF6B-634C-B285-9C715A086148}" dt="2025-06-16T09:57:39.075" v="1415" actId="113"/>
          <ac:spMkLst>
            <pc:docMk/>
            <pc:sldMk cId="4122675260" sldId="260"/>
            <ac:spMk id="3" creationId="{8FBFDC9A-F538-B74D-7B51-1635BDA2939D}"/>
          </ac:spMkLst>
        </pc:spChg>
        <pc:spChg chg="mod">
          <ac:chgData name="suzanne sandgren" userId="5c95c4ceb1112f2d" providerId="LiveId" clId="{70EF60CD-DF6B-634C-B285-9C715A086148}" dt="2025-06-16T09:31:12.145" v="749" actId="27636"/>
          <ac:spMkLst>
            <pc:docMk/>
            <pc:sldMk cId="4122675260" sldId="260"/>
            <ac:spMk id="13" creationId="{581A2BCB-6D68-C70F-9872-5CA4B6D94FFB}"/>
          </ac:spMkLst>
        </pc:spChg>
      </pc:sldChg>
      <pc:sldChg chg="addSp delSp modSp add del mod">
        <pc:chgData name="suzanne sandgren" userId="5c95c4ceb1112f2d" providerId="LiveId" clId="{70EF60CD-DF6B-634C-B285-9C715A086148}" dt="2025-06-16T10:03:01.272" v="1467" actId="13091"/>
        <pc:sldMkLst>
          <pc:docMk/>
          <pc:sldMk cId="2733720105" sldId="264"/>
        </pc:sldMkLst>
        <pc:spChg chg="add mod">
          <ac:chgData name="suzanne sandgren" userId="5c95c4ceb1112f2d" providerId="LiveId" clId="{70EF60CD-DF6B-634C-B285-9C715A086148}" dt="2025-06-16T09:38:25.233" v="1105" actId="14100"/>
          <ac:spMkLst>
            <pc:docMk/>
            <pc:sldMk cId="2733720105" sldId="264"/>
            <ac:spMk id="4" creationId="{AD7CD37E-A0B1-837A-0DBE-F33C72EB82F6}"/>
          </ac:spMkLst>
        </pc:spChg>
        <pc:spChg chg="mod">
          <ac:chgData name="suzanne sandgren" userId="5c95c4ceb1112f2d" providerId="LiveId" clId="{70EF60CD-DF6B-634C-B285-9C715A086148}" dt="2025-06-16T10:00:52.463" v="1426" actId="20577"/>
          <ac:spMkLst>
            <pc:docMk/>
            <pc:sldMk cId="2733720105" sldId="264"/>
            <ac:spMk id="5" creationId="{D8B02708-C4B0-DC02-E909-2BC550DFFE99}"/>
          </ac:spMkLst>
        </pc:spChg>
        <pc:spChg chg="del mod">
          <ac:chgData name="suzanne sandgren" userId="5c95c4ceb1112f2d" providerId="LiveId" clId="{70EF60CD-DF6B-634C-B285-9C715A086148}" dt="2025-06-16T09:11:12.731" v="402" actId="478"/>
          <ac:spMkLst>
            <pc:docMk/>
            <pc:sldMk cId="2733720105" sldId="264"/>
            <ac:spMk id="6" creationId="{EC6CA7C9-6343-7290-D0EC-C8B130CBA416}"/>
          </ac:spMkLst>
        </pc:spChg>
        <pc:picChg chg="del">
          <ac:chgData name="suzanne sandgren" userId="5c95c4ceb1112f2d" providerId="LiveId" clId="{70EF60CD-DF6B-634C-B285-9C715A086148}" dt="2025-06-16T09:44:28.313" v="1258" actId="478"/>
          <ac:picMkLst>
            <pc:docMk/>
            <pc:sldMk cId="2733720105" sldId="264"/>
            <ac:picMk id="2" creationId="{29EA2C67-52E4-8A91-9C8E-4AEF29D6EAB5}"/>
          </ac:picMkLst>
        </pc:picChg>
        <pc:picChg chg="add mod">
          <ac:chgData name="suzanne sandgren" userId="5c95c4ceb1112f2d" providerId="LiveId" clId="{70EF60CD-DF6B-634C-B285-9C715A086148}" dt="2025-06-16T09:45:38.866" v="1264" actId="1076"/>
          <ac:picMkLst>
            <pc:docMk/>
            <pc:sldMk cId="2733720105" sldId="264"/>
            <ac:picMk id="3" creationId="{77E32437-AB6C-2538-ACB1-513C44EA1646}"/>
          </ac:picMkLst>
        </pc:picChg>
      </pc:sldChg>
      <pc:sldChg chg="delSp del">
        <pc:chgData name="suzanne sandgren" userId="5c95c4ceb1112f2d" providerId="LiveId" clId="{70EF60CD-DF6B-634C-B285-9C715A086148}" dt="2025-06-16T09:12:08.337" v="404" actId="2696"/>
        <pc:sldMkLst>
          <pc:docMk/>
          <pc:sldMk cId="1360866160" sldId="265"/>
        </pc:sldMkLst>
        <pc:spChg chg="del">
          <ac:chgData name="suzanne sandgren" userId="5c95c4ceb1112f2d" providerId="LiveId" clId="{70EF60CD-DF6B-634C-B285-9C715A086148}" dt="2025-06-16T09:12:03.657" v="403" actId="478"/>
          <ac:spMkLst>
            <pc:docMk/>
            <pc:sldMk cId="1360866160" sldId="265"/>
            <ac:spMk id="6" creationId="{C81AAEE3-4172-A7D6-5A13-992C009C3E47}"/>
          </ac:spMkLst>
        </pc:spChg>
      </pc:sldChg>
      <pc:sldChg chg="delSp modSp mod">
        <pc:chgData name="suzanne sandgren" userId="5c95c4ceb1112f2d" providerId="LiveId" clId="{70EF60CD-DF6B-634C-B285-9C715A086148}" dt="2025-06-16T10:03:50.184" v="1469" actId="14100"/>
        <pc:sldMkLst>
          <pc:docMk/>
          <pc:sldMk cId="2971385339" sldId="267"/>
        </pc:sldMkLst>
        <pc:spChg chg="mod">
          <ac:chgData name="suzanne sandgren" userId="5c95c4ceb1112f2d" providerId="LiveId" clId="{70EF60CD-DF6B-634C-B285-9C715A086148}" dt="2025-06-16T10:01:50.849" v="1466" actId="20577"/>
          <ac:spMkLst>
            <pc:docMk/>
            <pc:sldMk cId="2971385339" sldId="267"/>
            <ac:spMk id="22" creationId="{24368041-4EF6-6B14-B5A9-30CE28388C90}"/>
          </ac:spMkLst>
        </pc:spChg>
        <pc:picChg chg="mod">
          <ac:chgData name="suzanne sandgren" userId="5c95c4ceb1112f2d" providerId="LiveId" clId="{70EF60CD-DF6B-634C-B285-9C715A086148}" dt="2025-06-16T10:03:50.184" v="1469" actId="14100"/>
          <ac:picMkLst>
            <pc:docMk/>
            <pc:sldMk cId="2971385339" sldId="267"/>
            <ac:picMk id="2" creationId="{0935D6F7-D554-9B7D-7FAD-015155FD9579}"/>
          </ac:picMkLst>
        </pc:picChg>
        <pc:picChg chg="del">
          <ac:chgData name="suzanne sandgren" userId="5c95c4ceb1112f2d" providerId="LiveId" clId="{70EF60CD-DF6B-634C-B285-9C715A086148}" dt="2025-06-16T09:41:29.765" v="1251" actId="478"/>
          <ac:picMkLst>
            <pc:docMk/>
            <pc:sldMk cId="2971385339" sldId="267"/>
            <ac:picMk id="6" creationId="{7290F82B-7F64-6386-0A19-5C6C194E22DC}"/>
          </ac:picMkLst>
        </pc:picChg>
        <pc:picChg chg="del">
          <ac:chgData name="suzanne sandgren" userId="5c95c4ceb1112f2d" providerId="LiveId" clId="{70EF60CD-DF6B-634C-B285-9C715A086148}" dt="2025-06-16T09:41:31.972" v="1252" actId="478"/>
          <ac:picMkLst>
            <pc:docMk/>
            <pc:sldMk cId="2971385339" sldId="267"/>
            <ac:picMk id="7" creationId="{201CC6D9-4F6E-CC11-3F29-01C8D95013EA}"/>
          </ac:picMkLst>
        </pc:picChg>
      </pc:sldChg>
      <pc:sldChg chg="mod">
        <pc:chgData name="suzanne sandgren" userId="5c95c4ceb1112f2d" providerId="LiveId" clId="{70EF60CD-DF6B-634C-B285-9C715A086148}" dt="2025-06-16T10:03:01.272" v="1467" actId="13091"/>
        <pc:sldMkLst>
          <pc:docMk/>
          <pc:sldMk cId="675040125" sldId="268"/>
        </pc:sldMkLst>
      </pc:sldChg>
      <pc:sldChg chg="addSp delSp modSp new mod">
        <pc:chgData name="suzanne sandgren" userId="5c95c4ceb1112f2d" providerId="LiveId" clId="{70EF60CD-DF6B-634C-B285-9C715A086148}" dt="2025-06-16T10:04:11.731" v="1472" actId="20577"/>
        <pc:sldMkLst>
          <pc:docMk/>
          <pc:sldMk cId="1463227555" sldId="269"/>
        </pc:sldMkLst>
        <pc:spChg chg="mod">
          <ac:chgData name="suzanne sandgren" userId="5c95c4ceb1112f2d" providerId="LiveId" clId="{70EF60CD-DF6B-634C-B285-9C715A086148}" dt="2025-06-16T10:04:11.731" v="1472" actId="20577"/>
          <ac:spMkLst>
            <pc:docMk/>
            <pc:sldMk cId="1463227555" sldId="269"/>
            <ac:spMk id="2" creationId="{5D14C226-D122-4214-37C9-00912833DE89}"/>
          </ac:spMkLst>
        </pc:spChg>
        <pc:spChg chg="del">
          <ac:chgData name="suzanne sandgren" userId="5c95c4ceb1112f2d" providerId="LiveId" clId="{70EF60CD-DF6B-634C-B285-9C715A086148}" dt="2025-06-16T09:01:54.107" v="164" actId="931"/>
          <ac:spMkLst>
            <pc:docMk/>
            <pc:sldMk cId="1463227555" sldId="269"/>
            <ac:spMk id="3" creationId="{82B3CD42-532E-1D57-C3B6-DD9932D41226}"/>
          </ac:spMkLst>
        </pc:spChg>
        <pc:spChg chg="add mod">
          <ac:chgData name="suzanne sandgren" userId="5c95c4ceb1112f2d" providerId="LiveId" clId="{70EF60CD-DF6B-634C-B285-9C715A086148}" dt="2025-06-16T09:32:11.504" v="801" actId="20577"/>
          <ac:spMkLst>
            <pc:docMk/>
            <pc:sldMk cId="1463227555" sldId="269"/>
            <ac:spMk id="5" creationId="{D03BFD03-B38F-7AF1-802F-2D2A844F1C0B}"/>
          </ac:spMkLst>
        </pc:spChg>
        <pc:spChg chg="add mod">
          <ac:chgData name="suzanne sandgren" userId="5c95c4ceb1112f2d" providerId="LiveId" clId="{70EF60CD-DF6B-634C-B285-9C715A086148}" dt="2025-06-16T09:04:03.003" v="230" actId="14100"/>
          <ac:spMkLst>
            <pc:docMk/>
            <pc:sldMk cId="1463227555" sldId="269"/>
            <ac:spMk id="6" creationId="{2A4FCFC6-C8BA-5FA2-7DA0-B6B833D55DB4}"/>
          </ac:spMkLst>
        </pc:spChg>
        <pc:picChg chg="add mod ord">
          <ac:chgData name="suzanne sandgren" userId="5c95c4ceb1112f2d" providerId="LiveId" clId="{70EF60CD-DF6B-634C-B285-9C715A086148}" dt="2025-06-16T09:41:05.105" v="1250" actId="14100"/>
          <ac:picMkLst>
            <pc:docMk/>
            <pc:sldMk cId="1463227555" sldId="269"/>
            <ac:picMk id="4" creationId="{66F957D2-468D-247B-68AE-C46F2DD6B406}"/>
          </ac:picMkLst>
        </pc:picChg>
      </pc:sldChg>
      <pc:sldChg chg="addSp delSp modSp new">
        <pc:chgData name="suzanne sandgren" userId="5c95c4ceb1112f2d" providerId="LiveId" clId="{70EF60CD-DF6B-634C-B285-9C715A086148}" dt="2025-06-16T14:15:28.042" v="2120" actId="14100"/>
        <pc:sldMkLst>
          <pc:docMk/>
          <pc:sldMk cId="3751671416" sldId="270"/>
        </pc:sldMkLst>
        <pc:spChg chg="mod">
          <ac:chgData name="suzanne sandgren" userId="5c95c4ceb1112f2d" providerId="LiveId" clId="{70EF60CD-DF6B-634C-B285-9C715A086148}" dt="2025-06-16T14:15:17.718" v="2117" actId="14100"/>
          <ac:spMkLst>
            <pc:docMk/>
            <pc:sldMk cId="3751671416" sldId="270"/>
            <ac:spMk id="2" creationId="{EFD4BA70-6E24-1E70-D346-09EEC350B116}"/>
          </ac:spMkLst>
        </pc:spChg>
        <pc:spChg chg="del">
          <ac:chgData name="suzanne sandgren" userId="5c95c4ceb1112f2d" providerId="LiveId" clId="{70EF60CD-DF6B-634C-B285-9C715A086148}" dt="2025-06-16T14:10:12.749" v="2038" actId="931"/>
          <ac:spMkLst>
            <pc:docMk/>
            <pc:sldMk cId="3751671416" sldId="270"/>
            <ac:spMk id="3" creationId="{1525C46B-C088-076C-13E6-E99977E5E57F}"/>
          </ac:spMkLst>
        </pc:spChg>
        <pc:picChg chg="add mod ord">
          <ac:chgData name="suzanne sandgren" userId="5c95c4ceb1112f2d" providerId="LiveId" clId="{70EF60CD-DF6B-634C-B285-9C715A086148}" dt="2025-06-16T14:15:28.042" v="2120" actId="14100"/>
          <ac:picMkLst>
            <pc:docMk/>
            <pc:sldMk cId="3751671416" sldId="270"/>
            <ac:picMk id="4" creationId="{385C0C64-5BA8-18DA-7266-9E4E5CDEEE2D}"/>
          </ac:picMkLst>
        </pc:picChg>
      </pc:sldChg>
      <pc:sldMasterChg chg="mod setBg modSldLayout">
        <pc:chgData name="suzanne sandgren" userId="5c95c4ceb1112f2d" providerId="LiveId" clId="{70EF60CD-DF6B-634C-B285-9C715A086148}" dt="2025-06-16T10:03:01.272" v="1467" actId="13091"/>
        <pc:sldMasterMkLst>
          <pc:docMk/>
          <pc:sldMasterMk cId="4082520151" sldId="2147483648"/>
        </pc:sldMasterMkLst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3488077035" sldId="2147483649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23166528" sldId="2147483650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3238389917" sldId="2147483651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2448679479" sldId="2147483652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4136434311" sldId="2147483653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2245818608" sldId="2147483654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1957208136" sldId="2147483655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844300796" sldId="2147483656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2391299658" sldId="2147483657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308989073" sldId="2147483658"/>
          </pc:sldLayoutMkLst>
        </pc:sldLayoutChg>
        <pc:sldLayoutChg chg="mod">
          <pc:chgData name="suzanne sandgren" userId="5c95c4ceb1112f2d" providerId="LiveId" clId="{70EF60CD-DF6B-634C-B285-9C715A086148}" dt="2025-06-16T10:03:01.272" v="1467" actId="13091"/>
          <pc:sldLayoutMkLst>
            <pc:docMk/>
            <pc:sldMasterMk cId="4082520151" sldId="2147483648"/>
            <pc:sldLayoutMk cId="1858369151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12:49:11.5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22622 10649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2628F-FE86-FD4F-BEA1-5F9CC06EE8B1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63A21-22AC-A54C-906E-2A4D947B71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599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Beplantningen på Baroniet</a:t>
            </a:r>
            <a:r>
              <a:rPr lang="da-DK" dirty="0"/>
              <a:t> er efterhånden vokset kraftigt og vi har nok brug for beskæring af fællesarealer samt de store træer.</a:t>
            </a:r>
          </a:p>
          <a:p>
            <a:endParaRPr lang="da-DK" dirty="0"/>
          </a:p>
          <a:p>
            <a:r>
              <a:rPr lang="da-DK" b="1" dirty="0"/>
              <a:t>Ifølge.</a:t>
            </a:r>
            <a:r>
              <a:rPr lang="da-DK" dirty="0"/>
              <a:t> </a:t>
            </a:r>
            <a:r>
              <a:rPr lang="da-DK" b="1" dirty="0"/>
              <a:t>Ordensreglementet punkt 8</a:t>
            </a:r>
            <a:r>
              <a:rPr lang="da-DK" dirty="0"/>
              <a:t> vil bestyrelsen have opdateret punktet så det bliver tidssvarende.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Vi ønsker at fortsætte med den aftale vi har lavet med </a:t>
            </a:r>
            <a:r>
              <a:rPr lang="da-DK" b="1" dirty="0"/>
              <a:t>Gartner Bo</a:t>
            </a:r>
            <a:r>
              <a:rPr lang="da-DK" dirty="0"/>
              <a:t>.</a:t>
            </a:r>
          </a:p>
          <a:p>
            <a:endParaRPr lang="da-DK" dirty="0"/>
          </a:p>
          <a:p>
            <a:r>
              <a:rPr lang="da-DK" b="1" dirty="0"/>
              <a:t>Bestyrelsen</a:t>
            </a:r>
            <a:r>
              <a:rPr lang="da-DK" dirty="0"/>
              <a:t> har stødt på flere ting som ikke helt bliver overholdt efter vedtægter og Ordensreglementet!</a:t>
            </a:r>
          </a:p>
          <a:p>
            <a:r>
              <a:rPr lang="da-DK" dirty="0"/>
              <a:t>Vi bliver nødt til at gennemgå disse punkter og er startet </a:t>
            </a:r>
            <a:r>
              <a:rPr lang="da-DK"/>
              <a:t>med punkt 8. 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63A21-22AC-A54C-906E-2A4D947B710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0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BA2AC-00B8-AFF1-7E41-05C9A79E0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8E90779-4982-A68B-5D3E-D892E40F1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C832196-DE8D-43F5-B04C-8155B6AC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6EC9AA6-D8E1-5140-B4B3-486B940C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D30F47-27C8-CF96-A14D-E9E4BED1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807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30E64-D8C9-5BCB-B000-B15EBD03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0E52623-ED21-DE85-AD9B-6DB3CE539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E5B0B3-E0A3-CA0D-F6BD-FE509466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155EF3C-2033-B5C0-EF81-7B74FCD6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3C33252-0143-83E5-BE65-9B471D30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98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322A6B0-BA19-F738-0B19-01E7D4D94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618BF97-A706-E51D-76A8-408F150F3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B7D1544-0746-A312-7733-C7C44D4F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B793867-AC22-1F0E-E523-C4585E96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A7ECD3-297F-9959-BC5B-18A5C55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836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DDF8A-0020-139B-5D2C-33D400A2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566ADB-9A2D-6721-78F1-53C80E6E1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C9764C-10BC-20EC-34D9-820B8CBA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D19DF8-6142-B9CD-78AE-1BE1CA02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66DB5A9-F85D-957B-6381-B0EC92B1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6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656038-1928-FF2B-9E02-5C079E87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DBC620-7C84-D382-5615-59B06B647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5E693D-E693-7DD0-64C1-CC0E4230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B5046C-B506-1F8B-4B7B-DCB6C8A5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40B7C0-FB6E-03DE-1D19-C75792FA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38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A27E6-F002-DFEF-5E1C-A664716A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0B39BB-69FD-0A90-E248-C30184B44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F3040A1-6E62-EFFC-2A7F-03ECE367E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2DBAF7-52EF-22C9-BF10-DFCC9D86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20A40D7-34AB-A082-1871-3279BA62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93A4AD8-C1E1-F1A8-ECBC-54D4E5C3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67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D9342-67C3-E176-CB1B-8C9FEDE9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505052C-AC91-A24B-945D-87DC2EE2F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A53051D-F3B0-B4D6-B85B-44F731C33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99F883B-236D-D635-060D-CA3F1A8AB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5CD6F2C-B4E4-7F5F-56D7-8615ECC25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C94E5FD-9499-CD12-6150-950551B5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6C8F4A8-3EA5-75A1-E738-8A99EFFA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E29D3C4-AA73-5654-975F-3AE6C266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643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3C4BE-168A-9D72-4FE4-AEC805AD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0791ED1-65B0-8F16-CC7C-8A3846E5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49759FC-4CFE-F129-A805-4BDC95C6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AA61A6D-7EC5-D0E7-DD49-4885598E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581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0D2805D-E616-983F-B433-CCFB0262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ABEB594-F16C-90C4-9DDA-C26BF396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680D14-0CBB-22B5-141C-AC2D7EF6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720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27985-BA65-EC1D-50C4-CF929FC8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2AE812-FC52-08CB-F5FB-2FDA25652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D57F761-14F2-82B6-ED03-CC8E2A475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BD71603-1F81-C3C1-E282-FB817DFA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4B37D3F-7D10-3AC9-A3B0-8FC973AA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A10C82C-FF12-F325-C66B-A102AB8C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30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C9781-249C-2F82-15B0-F59CCDEB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A2AD24E-C5A1-83F1-C819-E4056B9CD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9A21D2-3D2A-EB02-9994-BDB60AB06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61B5F72-A039-4773-FA0B-AAC0C2C0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796F417-4F56-F793-45D0-F0BACA368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263B2F7-D612-4A1C-47E7-4FE1B24A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129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17C98A3-CECB-F3C5-91B8-5AA98CB8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6173651-8750-C714-B015-314E54523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9F298F-D661-ED71-CAAB-FDE5833F3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9B26E6-5A29-4648-A403-DA6022C28583}" type="datetimeFigureOut">
              <a:rPr lang="da-DK" smtClean="0"/>
              <a:t>16.06.2025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E9CA43-3A91-B619-B200-19D8DDF77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6DB1D4-3D11-7F43-993A-EE4C946A8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A8A63F-F20C-5547-BCE4-9C16D61E6A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52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baronietgrundejerforening.dk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baronietgrundejerforening.d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CCE3828-7209-E6E6-FCA9-1D24181FF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542" y="143221"/>
            <a:ext cx="4747280" cy="1838645"/>
          </a:xfrm>
        </p:spPr>
        <p:txBody>
          <a:bodyPr anchor="b">
            <a:normAutofit/>
          </a:bodyPr>
          <a:lstStyle/>
          <a:p>
            <a:pPr algn="l"/>
            <a:r>
              <a:rPr lang="da-DK" sz="4800">
                <a:solidFill>
                  <a:srgbClr val="FFFFFF"/>
                </a:solidFill>
              </a:rPr>
              <a:t>Baroniet</a:t>
            </a:r>
            <a:br>
              <a:rPr lang="da-DK" sz="4800">
                <a:solidFill>
                  <a:srgbClr val="FFFFFF"/>
                </a:solidFill>
              </a:rPr>
            </a:br>
            <a:r>
              <a:rPr lang="da-DK" sz="4800">
                <a:solidFill>
                  <a:srgbClr val="FFFFFF"/>
                </a:solidFill>
              </a:rPr>
              <a:t>Grundejerforening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5E36D2A-E7A8-77BF-3FF5-080DC9CBA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544" y="2773323"/>
            <a:ext cx="4393278" cy="1244483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l"/>
            <a:r>
              <a:rPr lang="da-DK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Bestyrelsens</a:t>
            </a:r>
          </a:p>
          <a:p>
            <a:pPr algn="l"/>
            <a:r>
              <a:rPr lang="da-DK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Årsberetning for-2024-2025</a:t>
            </a:r>
          </a:p>
        </p:txBody>
      </p:sp>
      <p:sp>
        <p:nvSpPr>
          <p:cNvPr id="39" name="Oval 29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dsholder til indhold 3">
            <a:hlinkClick r:id="rId2"/>
            <a:extLst>
              <a:ext uri="{FF2B5EF4-FFF2-40B4-BE49-F238E27FC236}">
                <a16:creationId xmlns:a16="http://schemas.microsoft.com/office/drawing/2014/main" id="{34317ACF-E2BC-2930-DCBB-9CBC9B1A60D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17514" y="10036"/>
            <a:ext cx="5393624" cy="677105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0D6F77E-34B2-BD74-3D4A-C4828929249E}"/>
              </a:ext>
            </a:extLst>
          </p:cNvPr>
          <p:cNvSpPr txBox="1"/>
          <p:nvPr/>
        </p:nvSpPr>
        <p:spPr>
          <a:xfrm>
            <a:off x="1143000" y="5237460"/>
            <a:ext cx="4466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https://www.baronietgrundejerforening.dk/</a:t>
            </a:r>
          </a:p>
        </p:txBody>
      </p:sp>
    </p:spTree>
    <p:extLst>
      <p:ext uri="{BB962C8B-B14F-4D97-AF65-F5344CB8AC3E}">
        <p14:creationId xmlns:p14="http://schemas.microsoft.com/office/powerpoint/2010/main" val="19847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50E504-E995-90F0-0A9E-9DA30FD3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20" y="467271"/>
            <a:ext cx="5560432" cy="20303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dirty="0" err="1"/>
              <a:t>Årsberetningen</a:t>
            </a:r>
            <a:r>
              <a:rPr lang="en-US" sz="3500" dirty="0"/>
              <a:t> </a:t>
            </a:r>
            <a:r>
              <a:rPr lang="en-US" sz="3500" dirty="0" err="1"/>
              <a:t>dækker</a:t>
            </a:r>
            <a:r>
              <a:rPr lang="en-US" sz="3500" dirty="0"/>
              <a:t> </a:t>
            </a:r>
            <a:r>
              <a:rPr lang="en-US" sz="3500" dirty="0" err="1"/>
              <a:t>perioden</a:t>
            </a:r>
            <a:r>
              <a:rPr lang="en-US" sz="3500" dirty="0"/>
              <a:t> fra </a:t>
            </a:r>
            <a:r>
              <a:rPr lang="en-US" sz="3500" dirty="0" err="1"/>
              <a:t>generalforsamlingen</a:t>
            </a:r>
            <a:r>
              <a:rPr lang="en-US" sz="3500" dirty="0"/>
              <a:t> 202</a:t>
            </a:r>
            <a:r>
              <a:rPr lang="da-DK" sz="3500"/>
              <a:t>4 </a:t>
            </a:r>
            <a:r>
              <a:rPr lang="en-US" sz="3500"/>
              <a:t>til </a:t>
            </a:r>
            <a:r>
              <a:rPr lang="en-US" sz="3500" dirty="0"/>
              <a:t>maj 202</a:t>
            </a:r>
            <a:r>
              <a:rPr lang="da-DK" sz="3500" dirty="0"/>
              <a:t>5</a:t>
            </a:r>
            <a:endParaRPr lang="en-US" sz="35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54F82A9-FE7B-E1E2-02D4-36453093E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01"/>
          <a:stretch/>
        </p:blipFill>
        <p:spPr>
          <a:xfrm>
            <a:off x="243440" y="561659"/>
            <a:ext cx="6004168" cy="5734681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0FAA539-34D8-2FEA-7F23-BDBBEA057F30}"/>
              </a:ext>
            </a:extLst>
          </p:cNvPr>
          <p:cNvSpPr txBox="1"/>
          <p:nvPr/>
        </p:nvSpPr>
        <p:spPr>
          <a:xfrm>
            <a:off x="6657715" y="2980235"/>
            <a:ext cx="4928443" cy="37084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Vi har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afholdt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</a:t>
            </a:r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3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bestyrelsesmøder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i 202</a:t>
            </a:r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4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-202</a:t>
            </a:r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5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behandlet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forskellige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punkter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og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projekter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som:</a:t>
            </a:r>
            <a:endParaRPr lang="da-DK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Beplantningen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på Baroniet</a:t>
            </a:r>
            <a:endParaRPr lang="da-DK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Ordensreglementet  punkt 8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Aftale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med Gartner Bo</a:t>
            </a:r>
            <a:endParaRPr lang="da-DK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Bestyrelsens arbejde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50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4C226-D122-4214-37C9-00912833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					Beplantning på Baroniet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6F957D2-468D-247B-68AE-C46F2DD6B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7" y="1690689"/>
            <a:ext cx="3715770" cy="4559148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03BFD03-B38F-7AF1-802F-2D2A844F1C0B}"/>
              </a:ext>
            </a:extLst>
          </p:cNvPr>
          <p:cNvSpPr txBox="1"/>
          <p:nvPr/>
        </p:nvSpPr>
        <p:spPr>
          <a:xfrm>
            <a:off x="5492750" y="2089645"/>
            <a:ext cx="558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De store træer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Rabatter, Sten og græs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Hække mindst 30 cm bag skel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Parkering på fællesarealer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A4FCFC6-C8BA-5FA2-7DA0-B6B833D55DB4}"/>
              </a:ext>
            </a:extLst>
          </p:cNvPr>
          <p:cNvSpPr txBox="1"/>
          <p:nvPr/>
        </p:nvSpPr>
        <p:spPr>
          <a:xfrm>
            <a:off x="5704417" y="270401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322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BFDC9A-F538-B74D-7B51-1635BDA29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45167"/>
            <a:ext cx="5668207" cy="5312833"/>
          </a:xfrm>
        </p:spPr>
        <p:txBody>
          <a:bodyPr anchor="ctr">
            <a:normAutofit/>
          </a:bodyPr>
          <a:lstStyle/>
          <a:p>
            <a:r>
              <a:rPr lang="da-DK" sz="2000" dirty="0">
                <a:latin typeface="+mj-lt"/>
              </a:rPr>
              <a:t>Ordensreglementet og vedtægter skal bestyrelsen administrere og sikre bliver overholdt</a:t>
            </a:r>
          </a:p>
          <a:p>
            <a:r>
              <a:rPr lang="da-DK" sz="2000" dirty="0">
                <a:latin typeface="+mj-lt"/>
              </a:rPr>
              <a:t>Baroniet har fællesarealer som stikveje vendepladser samt stier</a:t>
            </a:r>
          </a:p>
          <a:p>
            <a:r>
              <a:rPr lang="da-DK" sz="2000" dirty="0">
                <a:latin typeface="+mj-lt"/>
              </a:rPr>
              <a:t>Alle skel skal tilplantes med levende hegn 30 cm bag skel.</a:t>
            </a:r>
          </a:p>
          <a:p>
            <a:r>
              <a:rPr lang="da-DK" sz="2000" dirty="0">
                <a:latin typeface="+mj-lt"/>
              </a:rPr>
              <a:t>Beskæring af træer, buske ved udkørsel til </a:t>
            </a:r>
            <a:r>
              <a:rPr lang="da-DK" sz="2000" dirty="0" err="1">
                <a:latin typeface="+mj-lt"/>
              </a:rPr>
              <a:t>Villingebækvej</a:t>
            </a:r>
            <a:r>
              <a:rPr lang="da-DK" sz="2000" dirty="0">
                <a:latin typeface="+mj-lt"/>
              </a:rPr>
              <a:t> </a:t>
            </a:r>
          </a:p>
          <a:p>
            <a:r>
              <a:rPr lang="da-DK" sz="2000" dirty="0">
                <a:latin typeface="+mj-lt"/>
              </a:rPr>
              <a:t>Stort ønske om at alle parceller husker at  vedligeholde sine buske og træer ved græsrabatterne, samt veje og stier, så vi derved sikre fornuftige udgifter til vedligeholdelse</a:t>
            </a:r>
          </a:p>
          <a:p>
            <a:r>
              <a:rPr lang="da-DK" sz="2000" dirty="0">
                <a:latin typeface="+mj-lt"/>
              </a:rPr>
              <a:t>Igen må vi anmode om at alle sætter deres affaldsspande på egen grund og </a:t>
            </a:r>
            <a:r>
              <a:rPr lang="da-DK" sz="2000" b="1" dirty="0">
                <a:latin typeface="+mj-lt"/>
              </a:rPr>
              <a:t>ikke </a:t>
            </a:r>
            <a:r>
              <a:rPr lang="da-DK" sz="2000" dirty="0">
                <a:latin typeface="+mj-lt"/>
              </a:rPr>
              <a:t>på vores fællesarealer.</a:t>
            </a: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1EEB36F6-D164-B335-B860-AC3064203A4A}"/>
                  </a:ext>
                </a:extLst>
              </p14:cNvPr>
              <p14:cNvContentPartPr/>
              <p14:nvPr/>
            </p14:nvContentPartPr>
            <p14:xfrm>
              <a:off x="8143920" y="3833640"/>
              <a:ext cx="360" cy="36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1EEB36F6-D164-B335-B860-AC3064203A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4560" y="38242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lede 4">
            <a:extLst>
              <a:ext uri="{FF2B5EF4-FFF2-40B4-BE49-F238E27FC236}">
                <a16:creationId xmlns:a16="http://schemas.microsoft.com/office/drawing/2014/main" id="{AF3BDB2D-CB40-4563-5F0F-98C304F69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10" y="1207868"/>
            <a:ext cx="2763494" cy="3014220"/>
          </a:xfrm>
          <a:prstGeom prst="ellipse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16D3ADC-2BDF-34A1-9C27-40246D842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3" y="35351"/>
            <a:ext cx="2719817" cy="3433451"/>
          </a:xfrm>
          <a:prstGeom prst="ellipse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7F3B0F9-CE94-729B-080F-1CD39B49E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5" y="3399725"/>
            <a:ext cx="2358571" cy="3065483"/>
          </a:xfrm>
          <a:prstGeom prst="ellipse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7CC87ED3-036F-0AEA-4082-4CFD6E3DB4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8425" y="345360"/>
            <a:ext cx="5178425" cy="65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a-DK" sz="4000" dirty="0">
                <a:solidFill>
                  <a:srgbClr val="FFFFFF"/>
                </a:solidFill>
              </a:rPr>
              <a:t>FæFællesarealerne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81A2BCB-6D68-C70F-9872-5CA4B6D94FFB}"/>
              </a:ext>
            </a:extLst>
          </p:cNvPr>
          <p:cNvSpPr txBox="1">
            <a:spLocks/>
          </p:cNvSpPr>
          <p:nvPr/>
        </p:nvSpPr>
        <p:spPr>
          <a:xfrm>
            <a:off x="6007232" y="345360"/>
            <a:ext cx="5496851" cy="65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a-DK" sz="4000" dirty="0"/>
              <a:t>Ordensreglementet punkt 8 </a:t>
            </a:r>
          </a:p>
        </p:txBody>
      </p:sp>
    </p:spTree>
    <p:extLst>
      <p:ext uri="{BB962C8B-B14F-4D97-AF65-F5344CB8AC3E}">
        <p14:creationId xmlns:p14="http://schemas.microsoft.com/office/powerpoint/2010/main" val="412267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4BA70-6E24-1E70-D346-09EEC350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83" y="0"/>
            <a:ext cx="10481225" cy="901905"/>
          </a:xfrm>
        </p:spPr>
        <p:txBody>
          <a:bodyPr/>
          <a:lstStyle/>
          <a:p>
            <a:r>
              <a:rPr lang="da-DK"/>
              <a:t>Affaldsbeholder på grunde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85C0C64-5BA8-18DA-7266-9E4E5CDE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02" y="1014583"/>
            <a:ext cx="4093600" cy="5718761"/>
          </a:xfrm>
        </p:spPr>
      </p:pic>
    </p:spTree>
    <p:extLst>
      <p:ext uri="{BB962C8B-B14F-4D97-AF65-F5344CB8AC3E}">
        <p14:creationId xmlns:p14="http://schemas.microsoft.com/office/powerpoint/2010/main" val="375167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D8B02708-C4B0-DC02-E909-2BC550DFFE99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5776676" y="105833"/>
            <a:ext cx="5987531" cy="6752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da-DK" sz="2000" b="1" dirty="0">
              <a:latin typeface="+mj-lt"/>
            </a:endParaRPr>
          </a:p>
          <a:p>
            <a:pPr marL="0"/>
            <a:endParaRPr lang="da-DK" sz="2000" b="1" dirty="0">
              <a:latin typeface="+mj-lt"/>
            </a:endParaRPr>
          </a:p>
          <a:p>
            <a:pPr marL="0"/>
            <a:r>
              <a:rPr lang="en-US" sz="2000" b="1" dirty="0">
                <a:latin typeface="+mj-lt"/>
              </a:rPr>
              <a:t>Fast </a:t>
            </a:r>
            <a:r>
              <a:rPr lang="en-US" sz="2000" b="1" dirty="0" err="1">
                <a:latin typeface="+mj-lt"/>
              </a:rPr>
              <a:t>vedligeholdelse</a:t>
            </a:r>
            <a:r>
              <a:rPr lang="en-US" sz="2000" b="1" dirty="0">
                <a:latin typeface="+mj-lt"/>
              </a:rPr>
              <a:t>:</a:t>
            </a:r>
          </a:p>
          <a:p>
            <a:r>
              <a:rPr lang="en-US" sz="2000" dirty="0" err="1">
                <a:latin typeface="+mj-lt"/>
              </a:rPr>
              <a:t>Udkørsel</a:t>
            </a:r>
            <a:r>
              <a:rPr lang="en-US" sz="2000" dirty="0">
                <a:latin typeface="+mj-lt"/>
              </a:rPr>
              <a:t> til </a:t>
            </a:r>
            <a:r>
              <a:rPr lang="en-US" sz="2000" dirty="0" err="1">
                <a:latin typeface="+mj-lt"/>
              </a:rPr>
              <a:t>Villingebækvej</a:t>
            </a:r>
            <a:r>
              <a:rPr lang="en-US" sz="2000" dirty="0">
                <a:latin typeface="+mj-lt"/>
              </a:rPr>
              <a:t> med </a:t>
            </a:r>
            <a:r>
              <a:rPr lang="en-US" sz="2000" dirty="0" err="1">
                <a:latin typeface="+mj-lt"/>
              </a:rPr>
              <a:t>klip</a:t>
            </a:r>
            <a:r>
              <a:rPr lang="en-US" sz="2000" dirty="0">
                <a:latin typeface="+mj-lt"/>
              </a:rPr>
              <a:t> af </a:t>
            </a:r>
            <a:r>
              <a:rPr lang="en-US" sz="2000" dirty="0" err="1">
                <a:latin typeface="+mj-lt"/>
              </a:rPr>
              <a:t>buske</a:t>
            </a:r>
            <a:r>
              <a:rPr lang="en-US" sz="2000" dirty="0">
                <a:latin typeface="+mj-lt"/>
              </a:rPr>
              <a:t> og </a:t>
            </a:r>
            <a:r>
              <a:rPr lang="en-US" sz="2000" dirty="0" err="1">
                <a:latin typeface="+mj-lt"/>
              </a:rPr>
              <a:t>træer</a:t>
            </a:r>
            <a:r>
              <a:rPr lang="en-US" sz="2000" dirty="0">
                <a:latin typeface="+mj-lt"/>
              </a:rPr>
              <a:t>.</a:t>
            </a:r>
            <a:r>
              <a:rPr lang="da-DK" sz="2000" dirty="0">
                <a:latin typeface="+mj-lt"/>
              </a:rPr>
              <a:t>    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Sikre</a:t>
            </a:r>
            <a:r>
              <a:rPr lang="en-US" sz="2000" dirty="0">
                <a:latin typeface="+mj-lt"/>
              </a:rPr>
              <a:t> et </a:t>
            </a:r>
            <a:r>
              <a:rPr lang="en-US" sz="2000" dirty="0" err="1">
                <a:latin typeface="+mj-lt"/>
              </a:rPr>
              <a:t>godt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udsyn</a:t>
            </a:r>
            <a:r>
              <a:rPr lang="en-US" sz="2000" dirty="0">
                <a:latin typeface="+mj-lt"/>
              </a:rPr>
              <a:t>!</a:t>
            </a:r>
          </a:p>
          <a:p>
            <a:r>
              <a:rPr lang="en-US" sz="2000" dirty="0" err="1">
                <a:latin typeface="+mj-lt"/>
              </a:rPr>
              <a:t>Sti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langs</a:t>
            </a:r>
            <a:r>
              <a:rPr lang="en-US" sz="2000" dirty="0">
                <a:latin typeface="+mj-lt"/>
              </a:rPr>
              <a:t> vest beskæring af </a:t>
            </a:r>
            <a:r>
              <a:rPr lang="en-US" sz="2000" dirty="0" err="1">
                <a:latin typeface="+mj-lt"/>
              </a:rPr>
              <a:t>træer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buske</a:t>
            </a:r>
            <a:r>
              <a:rPr lang="en-US" sz="2000" dirty="0">
                <a:latin typeface="+mj-lt"/>
              </a:rPr>
              <a:t> 1 gang </a:t>
            </a:r>
            <a:r>
              <a:rPr lang="en-US" sz="2000" dirty="0" err="1">
                <a:latin typeface="+mj-lt"/>
              </a:rPr>
              <a:t>årligt</a:t>
            </a:r>
            <a:r>
              <a:rPr lang="en-US" sz="2000" dirty="0">
                <a:latin typeface="+mj-lt"/>
              </a:rPr>
              <a:t>.</a:t>
            </a:r>
            <a:endParaRPr lang="da-DK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marL="0"/>
            <a:r>
              <a:rPr lang="en-US" sz="2000" b="1" dirty="0" err="1">
                <a:latin typeface="+mj-lt"/>
              </a:rPr>
              <a:t>Aftale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bestemte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vedligeholdelses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opgaver</a:t>
            </a:r>
            <a:r>
              <a:rPr lang="en-US" sz="2000" b="1" dirty="0">
                <a:latin typeface="+mj-lt"/>
              </a:rPr>
              <a:t>:</a:t>
            </a:r>
          </a:p>
          <a:p>
            <a:r>
              <a:rPr lang="en-US" sz="2000" dirty="0" err="1">
                <a:latin typeface="+mj-lt"/>
              </a:rPr>
              <a:t>Baroniets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rabatter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langs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vejene</a:t>
            </a:r>
            <a:r>
              <a:rPr lang="en-US" sz="2000" dirty="0">
                <a:latin typeface="+mj-lt"/>
              </a:rPr>
              <a:t> beskæring </a:t>
            </a:r>
            <a:r>
              <a:rPr lang="en-US" sz="2000" dirty="0" err="1">
                <a:latin typeface="+mj-lt"/>
              </a:rPr>
              <a:t>iflg</a:t>
            </a:r>
            <a:r>
              <a:rPr lang="en-US" sz="2000" dirty="0">
                <a:latin typeface="+mj-lt"/>
              </a:rPr>
              <a:t>. </a:t>
            </a:r>
            <a:r>
              <a:rPr lang="en-US" sz="2000" dirty="0" err="1">
                <a:latin typeface="+mj-lt"/>
              </a:rPr>
              <a:t>Aftale</a:t>
            </a:r>
            <a:r>
              <a:rPr lang="en-US" sz="2000" dirty="0">
                <a:latin typeface="+mj-lt"/>
              </a:rPr>
              <a:t> med </a:t>
            </a:r>
            <a:r>
              <a:rPr lang="en-US" sz="2000" dirty="0" err="1">
                <a:latin typeface="+mj-lt"/>
              </a:rPr>
              <a:t>grundejerforeningen</a:t>
            </a:r>
            <a:r>
              <a:rPr lang="en-US" sz="2000" dirty="0">
                <a:latin typeface="+mj-lt"/>
              </a:rPr>
              <a:t> </a:t>
            </a:r>
          </a:p>
          <a:p>
            <a:r>
              <a:rPr lang="en-US" sz="2000" dirty="0" err="1">
                <a:latin typeface="+mj-lt"/>
              </a:rPr>
              <a:t>Grusvejene</a:t>
            </a:r>
            <a:r>
              <a:rPr lang="da-DK" sz="2000" dirty="0">
                <a:latin typeface="+mj-lt"/>
              </a:rPr>
              <a:t> har fået 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lappeløsning</a:t>
            </a:r>
            <a:r>
              <a:rPr lang="en-US" sz="2000" dirty="0">
                <a:latin typeface="+mj-lt"/>
              </a:rPr>
              <a:t> i 202</a:t>
            </a:r>
            <a:r>
              <a:rPr lang="da-DK" sz="2000" dirty="0">
                <a:latin typeface="+mj-lt"/>
              </a:rPr>
              <a:t>4</a:t>
            </a:r>
            <a:r>
              <a:rPr lang="en-US" sz="2000" dirty="0">
                <a:latin typeface="+mj-lt"/>
              </a:rPr>
              <a:t> </a:t>
            </a:r>
            <a:r>
              <a:rPr lang="da-DK" sz="2000" dirty="0">
                <a:latin typeface="+mj-lt"/>
              </a:rPr>
              <a:t> idet det er et ønske på sigt, at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få</a:t>
            </a:r>
            <a:r>
              <a:rPr lang="en-US" sz="2000" dirty="0">
                <a:latin typeface="+mj-lt"/>
              </a:rPr>
              <a:t> en </a:t>
            </a:r>
            <a:r>
              <a:rPr lang="en-US" sz="2000" dirty="0" err="1">
                <a:latin typeface="+mj-lt"/>
              </a:rPr>
              <a:t>renovering</a:t>
            </a:r>
            <a:r>
              <a:rPr lang="en-US" sz="2000" dirty="0">
                <a:latin typeface="+mj-lt"/>
              </a:rPr>
              <a:t> </a:t>
            </a:r>
            <a:r>
              <a:rPr lang="da-DK" sz="2000" dirty="0">
                <a:latin typeface="+mj-lt"/>
              </a:rPr>
              <a:t>af grusvejene når der er penge til det.</a:t>
            </a:r>
          </a:p>
          <a:p>
            <a:r>
              <a:rPr lang="da-DK" sz="2000" dirty="0">
                <a:latin typeface="+mj-lt"/>
              </a:rPr>
              <a:t>De arealer som er syd for Baroniet er ikke en affaldsplads for Juletræer eller anden beplantning!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D7CD37E-A0B1-837A-0DBE-F33C72EB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096001" y="627592"/>
            <a:ext cx="4490340" cy="578908"/>
          </a:xfrm>
        </p:spPr>
        <p:txBody>
          <a:bodyPr>
            <a:noAutofit/>
          </a:bodyPr>
          <a:lstStyle/>
          <a:p>
            <a:r>
              <a:rPr lang="da-DK" sz="3600" dirty="0"/>
              <a:t>Gartner Bo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7E32437-AB6C-2538-ACB1-513C44EA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5" y="686688"/>
            <a:ext cx="389890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20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93DFA98-945B-3F67-1E7A-70FEEDA6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125" y="108512"/>
            <a:ext cx="6184708" cy="1325563"/>
          </a:xfrm>
        </p:spPr>
        <p:txBody>
          <a:bodyPr>
            <a:normAutofit/>
          </a:bodyPr>
          <a:lstStyle/>
          <a:p>
            <a:r>
              <a:rPr lang="da-DK" dirty="0"/>
              <a:t>Hjemmesiden for Baroniet</a:t>
            </a:r>
            <a:endParaRPr lang="da-DK" sz="2700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935D6F7-D554-9B7D-7FAD-015155FD9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" y="1434075"/>
            <a:ext cx="5311493" cy="398459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765AC40-92FF-0CDA-A98A-48F42122A4DA}"/>
              </a:ext>
            </a:extLst>
          </p:cNvPr>
          <p:cNvSpPr txBox="1"/>
          <p:nvPr/>
        </p:nvSpPr>
        <p:spPr>
          <a:xfrm>
            <a:off x="6128487" y="1130057"/>
            <a:ext cx="4501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/>
              <a:t>https://www.baronietgrundejerforening.dk/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917604D-4210-0CC7-E8CB-87CCB3CD0676}"/>
              </a:ext>
            </a:extLst>
          </p:cNvPr>
          <p:cNvSpPr txBox="1"/>
          <p:nvPr/>
        </p:nvSpPr>
        <p:spPr>
          <a:xfrm>
            <a:off x="5176308" y="253047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a-DK" dirty="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24368041-4EF6-6B14-B5A9-30CE28388C90}"/>
              </a:ext>
            </a:extLst>
          </p:cNvPr>
          <p:cNvSpPr txBox="1"/>
          <p:nvPr/>
        </p:nvSpPr>
        <p:spPr>
          <a:xfrm>
            <a:off x="5931475" y="1778942"/>
            <a:ext cx="49688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/>
              <a:t>Bestyrelsen ønsker at bruge hjemmesiden til at informere og sikre nem og hurtig kontakt til grundejerne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/>
              <a:t>Mail fremsendes til alle og derfor vigtigt at vi har alle Mailadresser opdateret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/>
              <a:t>Nyhedsbreve eller information som indkaldelse til generalforsamlinger vil fremover kun udsendes via mail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/>
              <a:t>Kontakt til bestyrelsen kan ske via mail adresse som beskrevet ovenfor og på hjemmesiden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/>
              <a:t>Mange informationer som dokumenter, regnskaber, budgetter opdateres her</a:t>
            </a:r>
          </a:p>
        </p:txBody>
      </p:sp>
    </p:spTree>
    <p:extLst>
      <p:ext uri="{BB962C8B-B14F-4D97-AF65-F5344CB8AC3E}">
        <p14:creationId xmlns:p14="http://schemas.microsoft.com/office/powerpoint/2010/main" val="297138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CCE3828-7209-E6E6-FCA9-1D24181FF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542" y="143221"/>
            <a:ext cx="4747280" cy="1838645"/>
          </a:xfrm>
        </p:spPr>
        <p:txBody>
          <a:bodyPr anchor="b">
            <a:normAutofit/>
          </a:bodyPr>
          <a:lstStyle/>
          <a:p>
            <a:pPr algn="l"/>
            <a:r>
              <a:rPr lang="da-DK" sz="4800">
                <a:solidFill>
                  <a:srgbClr val="FFFFFF"/>
                </a:solidFill>
              </a:rPr>
              <a:t>Baroniet</a:t>
            </a:r>
            <a:br>
              <a:rPr lang="da-DK" sz="4800">
                <a:solidFill>
                  <a:srgbClr val="FFFFFF"/>
                </a:solidFill>
              </a:rPr>
            </a:br>
            <a:r>
              <a:rPr lang="da-DK" sz="4800">
                <a:solidFill>
                  <a:srgbClr val="FFFFFF"/>
                </a:solidFill>
              </a:rPr>
              <a:t>Grundejerforening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29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dsholder til indhold 3">
            <a:hlinkClick r:id="rId2"/>
            <a:extLst>
              <a:ext uri="{FF2B5EF4-FFF2-40B4-BE49-F238E27FC236}">
                <a16:creationId xmlns:a16="http://schemas.microsoft.com/office/drawing/2014/main" id="{34317ACF-E2BC-2930-DCBB-9CBC9B1A60D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17514" y="10036"/>
            <a:ext cx="5393624" cy="677105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0D6F77E-34B2-BD74-3D4A-C4828929249E}"/>
              </a:ext>
            </a:extLst>
          </p:cNvPr>
          <p:cNvSpPr txBox="1"/>
          <p:nvPr/>
        </p:nvSpPr>
        <p:spPr>
          <a:xfrm>
            <a:off x="1143000" y="5237460"/>
            <a:ext cx="4466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https://www.baronietgrundejerforening.dk/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9A420AC2-9C59-6041-37CB-031B72E1A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296" y="3070808"/>
            <a:ext cx="5730862" cy="1690657"/>
          </a:xfrm>
        </p:spPr>
        <p:txBody>
          <a:bodyPr/>
          <a:lstStyle/>
          <a:p>
            <a:r>
              <a:rPr lang="da-DK" dirty="0">
                <a:solidFill>
                  <a:schemeClr val="accent6"/>
                </a:solidFill>
              </a:rPr>
              <a:t>Tak fordi I lyttede</a:t>
            </a:r>
          </a:p>
        </p:txBody>
      </p:sp>
    </p:spTree>
    <p:extLst>
      <p:ext uri="{BB962C8B-B14F-4D97-AF65-F5344CB8AC3E}">
        <p14:creationId xmlns:p14="http://schemas.microsoft.com/office/powerpoint/2010/main" val="675040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9" baseType="lpstr">
      <vt:lpstr>Office-tema</vt:lpstr>
      <vt:lpstr>Baroniet Grundejerforening</vt:lpstr>
      <vt:lpstr>Årsberetningen dækker perioden fra generalforsamlingen 2024 til maj 2025</vt:lpstr>
      <vt:lpstr>     Beplantning på Baroniet </vt:lpstr>
      <vt:lpstr>FæFællesarealerne </vt:lpstr>
      <vt:lpstr>Affaldsbeholder på grunde</vt:lpstr>
      <vt:lpstr>Gartner Bo</vt:lpstr>
      <vt:lpstr>Hjemmesiden for Baroniet</vt:lpstr>
      <vt:lpstr>Baroniet Grundejerforening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Baroniet Grundejerforening</dc:title>
  <dc:creator>suzanne sandgren</dc:creator>
  <cp:lastModifiedBy>suzanne sandgren</cp:lastModifiedBy>
  <cp:revision>13</cp:revision>
  <dcterms:created xsi:type="dcterms:W3CDTF">2024-05-23T10:24:01Z</dcterms:created>
  <dcterms:modified xsi:type="dcterms:W3CDTF">2025-06-16T14:15:32Z</dcterms:modified>
</cp:coreProperties>
</file>